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754F44-3C5D-4D40-8636-406BCC96E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0FEEA73-6B39-EC49-9DC7-CEAFC0B42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1631122-5E45-2543-AAE6-05666C7C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4F7A1A-7BF5-3841-B559-F3303594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4C55AE-DBE4-C74E-B192-61642FD8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183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FC4892-1FF6-CE43-82DE-385F6DCA5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5B832A-A6C2-AF48-B71E-F07679FA1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577993E-58FB-0C46-B2DF-EAC943FF3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0F6D7A-E89F-554B-A990-6903371E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3AA8FF-54A1-3648-BB19-CBE7A39A6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21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264E89-085C-5B4B-A889-C31663ABF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0D20AF1-D22C-704A-A9C2-8F747BD80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D843709-7829-794B-9819-7616A9C0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49DFE3-3E4C-2943-BA12-842B99A07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CB3EA6-F88D-D645-AF04-CDA42D58D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2144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6760A8-F168-A943-911F-98FA6FB7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171923-D090-094D-93AB-72C0A77BC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753641-DEA3-B54A-BD10-1D13C217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A11876-D56F-F548-8FE3-CE4358E1C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ACD35B3-9822-C240-9B53-9669152A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68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265E63-903E-8D4B-85B7-6B9E828D4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3F2DCEA-805C-494B-8C8F-5EAEC0C17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F4924-1C1B-7341-8267-BF38AC3E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DCD4E4-46A0-2444-BD5D-941518AD0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26AE1A-37C0-F345-BD04-B9C7EF31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54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BB4FF1-0FA7-0A4D-8409-DB6C7797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C72C70-6DF7-2F4A-A3EA-D8C27FC77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D7E34B5-B783-D540-9F42-EB4DFA94A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26ED47-B94A-4844-8238-4BE96CB4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9DB93CB-2BB8-DF48-B81A-ED4F84D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7E4CA8-C7C2-DE4C-B1BE-E6FEDC0F6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5714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D46288-F67A-D848-B4C5-7F19C0AA6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D116486-5E16-7342-9A35-DA4BF1AB8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7D673F4-46A3-F347-9E1C-0BACC1612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318E537-92A0-7E40-85F4-2EE1F589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26514C5-46EA-734E-8534-8C6116FF1F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79BC66B-3008-3E44-9E7E-F224A9454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E8E0BE6-E338-A146-A1F2-AB2B3EC6B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98F041-23BC-1844-9560-C7C477ECF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920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2080CC-DAC1-B041-89C4-01D38BE9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4EA596F-FCC0-314A-8F31-BEF63095C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D0985BD-88A7-C54D-870D-BF87FB5F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0559501-22E3-7646-AFDB-18FD7F7F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4726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E4E74C3-B756-1A41-8BAB-D1AB27AD0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6A1A8D-A6D8-7846-B365-F3FBE123F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EF3D7B-8C1B-3048-B373-8FAA4811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378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E9DBB9-85BE-8248-8049-23B1B06D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26F852-7BC9-2B4D-95BF-3B862D7D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544861-2919-0648-AA33-AFFD19A8C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070345-E5C9-2A47-A6A4-82D5BFDA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5C45131-CE27-BC4F-901A-59945FF6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EFE296-2B06-B14B-94AB-5DF60AA5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35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B17974-F4BD-9B44-9F68-454B55FF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693E49B-CA0B-E447-8BA7-5E1A177C0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F5027AF-F659-044C-A373-97AF781A7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FB8B0D4-5359-9546-B6CB-294730B2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E122569-3795-764B-8D39-66851971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88AD7F1-3251-BE45-B612-CAF92901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4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4712112-96F9-C940-8BA1-7A2542C7C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31F17F-2C0D-1A46-B8C6-A7F8A4835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2349F2-FFEB-E142-BE22-46DE4B508A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AD333-2D34-1A4B-A753-A9A08BF5AEDC}" type="datetimeFigureOut">
              <a:rPr kumimoji="1" lang="en-US" altLang="ja-JP" smtClean="0"/>
              <a:t>7/29/2021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EC111B-F550-E64C-AC82-0F565CE48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27492B-B36B-D14F-AF12-0A85710D4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6210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21F6D2-B2C4-474E-B3C3-3A35EF0F7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1461" y="1356310"/>
            <a:ext cx="10229078" cy="2670926"/>
          </a:xfrm>
        </p:spPr>
        <p:txBody>
          <a:bodyPr>
            <a:normAutofit/>
          </a:bodyPr>
          <a:lstStyle/>
          <a:p>
            <a:r>
              <a:rPr lang="ja-JP" altLang="en-US" dirty="0"/>
              <a:t>スパースモデリングを用いた光回路設計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99339B-FAD2-414C-BBB8-461477D90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1106" y="4470985"/>
            <a:ext cx="3672974" cy="665089"/>
          </a:xfrm>
        </p:spPr>
        <p:txBody>
          <a:bodyPr/>
          <a:lstStyle/>
          <a:p>
            <a:r>
              <a:rPr kumimoji="1" lang="en-US" altLang="ja-JP" dirty="0"/>
              <a:t>B2180800</a:t>
            </a:r>
            <a:r>
              <a:rPr kumimoji="1" lang="ja-JP" altLang="en-US" dirty="0"/>
              <a:t> 木立隼人</a:t>
            </a:r>
          </a:p>
        </p:txBody>
      </p:sp>
    </p:spTree>
    <p:extLst>
      <p:ext uri="{BB962C8B-B14F-4D97-AF65-F5344CB8AC3E}">
        <p14:creationId xmlns:p14="http://schemas.microsoft.com/office/powerpoint/2010/main" val="4045270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>
            <a:extLst>
              <a:ext uri="{FF2B5EF4-FFF2-40B4-BE49-F238E27FC236}">
                <a16:creationId xmlns:a16="http://schemas.microsoft.com/office/drawing/2014/main" id="{CFFE9215-92D7-A442-86C6-5310D790AD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背景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B5E05F0-27F3-5C4C-8DE1-BA4B2239DE26}"/>
              </a:ext>
            </a:extLst>
          </p:cNvPr>
          <p:cNvSpPr txBox="1"/>
          <p:nvPr/>
        </p:nvSpPr>
        <p:spPr>
          <a:xfrm>
            <a:off x="838200" y="1350114"/>
            <a:ext cx="109546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シリコンフォトニクスの実用化により、光回路の製造技術が大幅に進んでいる。一方で、設計技術</a:t>
            </a:r>
            <a:r>
              <a:rPr lang="ja-JP" altLang="en-US" sz="2800" dirty="0"/>
              <a:t>は電磁場シミュレーションを用いる従来法で変化がないため、計算できる量が限られている</a:t>
            </a:r>
            <a:endParaRPr kumimoji="1" lang="ja-JP" altLang="en-US" sz="2800" dirty="0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CDAB55CB-9D28-F040-8095-94376A31D24A}"/>
              </a:ext>
            </a:extLst>
          </p:cNvPr>
          <p:cNvSpPr txBox="1">
            <a:spLocks/>
          </p:cNvSpPr>
          <p:nvPr/>
        </p:nvSpPr>
        <p:spPr>
          <a:xfrm>
            <a:off x="838200" y="26756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/>
              <a:t>スパースモデリング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BE6BBD8-C232-304F-9EBE-714C45B6A8C1}"/>
              </a:ext>
            </a:extLst>
          </p:cNvPr>
          <p:cNvSpPr txBox="1"/>
          <p:nvPr/>
        </p:nvSpPr>
        <p:spPr>
          <a:xfrm>
            <a:off x="838200" y="3692004"/>
            <a:ext cx="11353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データの本質を表す情報はデータ中に僅かしか含まれていないこと</a:t>
            </a:r>
            <a:r>
              <a:rPr kumimoji="1" lang="en-US" altLang="ja-JP" sz="2800" dirty="0"/>
              <a:t>(</a:t>
            </a:r>
            <a:r>
              <a:rPr kumimoji="1" lang="ja-JP" altLang="en-US" sz="2800" dirty="0"/>
              <a:t>スパース</a:t>
            </a:r>
            <a:r>
              <a:rPr lang="ja-JP" altLang="en-US" sz="2800" dirty="0"/>
              <a:t>性</a:t>
            </a:r>
            <a:r>
              <a:rPr lang="en-US" altLang="ja-JP" sz="2800" dirty="0"/>
              <a:t>)</a:t>
            </a:r>
            <a:r>
              <a:rPr lang="ja-JP" altLang="en-US" sz="2800" dirty="0"/>
              <a:t>を利用して</a:t>
            </a:r>
            <a:r>
              <a:rPr kumimoji="1" lang="ja-JP" altLang="en-US" sz="2800" dirty="0"/>
              <a:t>少ない情報から全体像を的確にあぶり出す技術</a:t>
            </a:r>
          </a:p>
          <a:p>
            <a:r>
              <a:rPr kumimoji="1" lang="ja-JP" altLang="en-US" sz="2800" dirty="0"/>
              <a:t>→計算量を減らし時間短縮が可能</a:t>
            </a:r>
          </a:p>
          <a:p>
            <a:r>
              <a:rPr kumimoji="1" lang="ja-JP" altLang="en-US" sz="2800" dirty="0"/>
              <a:t>例</a:t>
            </a:r>
            <a:r>
              <a:rPr kumimoji="1" lang="en-US" altLang="ja-JP" sz="2800" dirty="0"/>
              <a:t>)MRI</a:t>
            </a:r>
            <a:r>
              <a:rPr kumimoji="1" lang="ja-JP" altLang="en-US" sz="2800" dirty="0"/>
              <a:t>画像処理</a:t>
            </a:r>
          </a:p>
        </p:txBody>
      </p:sp>
      <p:pic>
        <p:nvPicPr>
          <p:cNvPr id="15" name="図 6">
            <a:extLst>
              <a:ext uri="{FF2B5EF4-FFF2-40B4-BE49-F238E27FC236}">
                <a16:creationId xmlns:a16="http://schemas.microsoft.com/office/drawing/2014/main" id="{B253A779-563A-C147-B5AD-1ECC84970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7" t="33483" r="20779" b="31895"/>
          <a:stretch/>
        </p:blipFill>
        <p:spPr>
          <a:xfrm>
            <a:off x="6983186" y="4722813"/>
            <a:ext cx="4370614" cy="200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34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>
            <a:extLst>
              <a:ext uri="{FF2B5EF4-FFF2-40B4-BE49-F238E27FC236}">
                <a16:creationId xmlns:a16="http://schemas.microsoft.com/office/drawing/2014/main" id="{1CD6DCD2-3DF1-BB41-9FD0-A5B97399204F}"/>
              </a:ext>
            </a:extLst>
          </p:cNvPr>
          <p:cNvSpPr txBox="1">
            <a:spLocks/>
          </p:cNvSpPr>
          <p:nvPr/>
        </p:nvSpPr>
        <p:spPr>
          <a:xfrm>
            <a:off x="838200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目的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82A7094-A2EA-DF43-85BD-0BF12024A69C}"/>
              </a:ext>
            </a:extLst>
          </p:cNvPr>
          <p:cNvSpPr txBox="1"/>
          <p:nvPr/>
        </p:nvSpPr>
        <p:spPr>
          <a:xfrm>
            <a:off x="838200" y="1902391"/>
            <a:ext cx="103981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電磁場シミュレーション</a:t>
            </a:r>
            <a:r>
              <a:rPr kumimoji="1" lang="ja-JP" altLang="en-US" sz="2800" dirty="0"/>
              <a:t>にスパースモデリング技術を導入することで設計時間の短縮化を図り、その効果を検証する。</a:t>
            </a:r>
          </a:p>
        </p:txBody>
      </p:sp>
      <p:pic>
        <p:nvPicPr>
          <p:cNvPr id="8" name="図 8">
            <a:extLst>
              <a:ext uri="{FF2B5EF4-FFF2-40B4-BE49-F238E27FC236}">
                <a16:creationId xmlns:a16="http://schemas.microsoft.com/office/drawing/2014/main" id="{BF3736CC-9F61-ED4F-8150-FFE9EFD8A5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" t="20980" b="9264"/>
          <a:stretch/>
        </p:blipFill>
        <p:spPr>
          <a:xfrm>
            <a:off x="3034905" y="3171074"/>
            <a:ext cx="5749262" cy="311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3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59AAF4-DD69-D240-B696-EF33D9509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シナリオ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D924B-4F87-AF43-B445-B1231788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0" y="2565325"/>
            <a:ext cx="9956800" cy="1727350"/>
          </a:xfrm>
        </p:spPr>
        <p:txBody>
          <a:bodyPr/>
          <a:lstStyle/>
          <a:p>
            <a:r>
              <a:rPr lang="ja-JP" altLang="en-US" dirty="0"/>
              <a:t>スパースモデリング技術の習得</a:t>
            </a:r>
          </a:p>
          <a:p>
            <a:r>
              <a:rPr kumimoji="1" lang="ja-JP" altLang="en-US" dirty="0"/>
              <a:t>電磁場シミュレーションでの計算機実験と検証</a:t>
            </a:r>
            <a:endParaRPr lang="ja-JP" altLang="en-US" dirty="0"/>
          </a:p>
          <a:p>
            <a:r>
              <a:rPr kumimoji="1" lang="ja-JP" altLang="en-US" dirty="0"/>
              <a:t>実験で得たデータから考察</a:t>
            </a:r>
          </a:p>
        </p:txBody>
      </p:sp>
    </p:spTree>
    <p:extLst>
      <p:ext uri="{BB962C8B-B14F-4D97-AF65-F5344CB8AC3E}">
        <p14:creationId xmlns:p14="http://schemas.microsoft.com/office/powerpoint/2010/main" val="2559583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</Words>
  <Application>Microsoft Office PowerPoint</Application>
  <PresentationFormat>ワイド画面</PresentationFormat>
  <Paragraphs>14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スパースモデリングを用いた光回路設計</vt:lpstr>
      <vt:lpstr>背景</vt:lpstr>
      <vt:lpstr>PowerPoint プレゼンテーション</vt:lpstr>
      <vt:lpstr>シナリオ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スパースモデリングを用いた光集積回路設計</dc:title>
  <dc:creator>木立 隼人</dc:creator>
  <cp:lastModifiedBy>木立 隼人</cp:lastModifiedBy>
  <cp:revision>9</cp:revision>
  <dcterms:created xsi:type="dcterms:W3CDTF">2021-07-18T05:08:55Z</dcterms:created>
  <dcterms:modified xsi:type="dcterms:W3CDTF">2021-07-29T02:52:36Z</dcterms:modified>
</cp:coreProperties>
</file>

<file path=docProps/thumbnail.jpeg>
</file>